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9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6232885"/>
            <a:ext cx="9144000" cy="4571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ZoneTexte 11"/>
          <p:cNvSpPr txBox="1"/>
          <p:nvPr userDrawn="1"/>
        </p:nvSpPr>
        <p:spPr>
          <a:xfrm>
            <a:off x="2843808" y="6381328"/>
            <a:ext cx="6262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Kick off meeting</a:t>
            </a:r>
            <a:r>
              <a:rPr lang="fr-FR" baseline="0" dirty="0">
                <a:solidFill>
                  <a:schemeClr val="accent3">
                    <a:lumMod val="50000"/>
                  </a:schemeClr>
                </a:solidFill>
              </a:rPr>
              <a:t> Dakar, Sénégal 22-27 Février 2026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1052736"/>
            <a:ext cx="9144000" cy="7200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318367EB-4B6B-4B69-93DF-871E6791CB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68" y="6365653"/>
            <a:ext cx="1725620" cy="38500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DD04FA41-3D25-4866-A3E2-24AF9207B28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4622" y="6319075"/>
            <a:ext cx="526630" cy="216618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43F7CC9C-6CE0-452C-A305-8F745E4E358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482" y="6640173"/>
            <a:ext cx="251316" cy="130572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1B461A25-816B-4A53-B9B9-C8D1317FC4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7" t="8848" r="9197"/>
          <a:stretch/>
        </p:blipFill>
        <p:spPr>
          <a:xfrm>
            <a:off x="2926490" y="6603426"/>
            <a:ext cx="251316" cy="183278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BF732355-F190-4D5A-8488-527A6E5DD199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5182" y="6309099"/>
            <a:ext cx="287347" cy="224565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334564EA-CEB2-49FC-AD1F-75FB4D453559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5960" y="6315715"/>
            <a:ext cx="226410" cy="221205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8DF492E3-8872-4EE2-9DE1-70ED3F1C6EC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783" y="6584184"/>
            <a:ext cx="201349" cy="20252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8903B68A-6C9A-474C-B51B-ED6C742CD39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1774"/>
            <a:ext cx="2088232" cy="92391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44624"/>
            <a:ext cx="7740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/>
              <a:t>PAMBAS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5507346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jerome</dc:creator>
  <cp:lastModifiedBy>jerome</cp:lastModifiedBy>
  <cp:revision>24</cp:revision>
  <dcterms:created xsi:type="dcterms:W3CDTF">2019-02-27T08:00:18Z</dcterms:created>
  <dcterms:modified xsi:type="dcterms:W3CDTF">2026-02-24T10:18:37Z</dcterms:modified>
</cp:coreProperties>
</file>